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72" r:id="rId3"/>
    <p:sldId id="270" r:id="rId4"/>
    <p:sldId id="263" r:id="rId5"/>
    <p:sldId id="259" r:id="rId6"/>
    <p:sldId id="261" r:id="rId7"/>
    <p:sldId id="27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9F2547-8A26-8E45-8F3C-8CEDD3B82C20}" type="datetimeFigureOut">
              <a:rPr lang="en-US" smtClean="0"/>
              <a:t>12/1/20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71C247-CC27-4948-8DF7-B7E298627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61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71C247-CC27-4948-8DF7-B7E2986274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34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3317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786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654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056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12/1/20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052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486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3149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21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927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956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184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052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A9153ED1-69C8-41F3-AD6F-80062E1229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0" r="5463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B8CE58F-407C-497E-B723-21FD8C6D3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9937" y="721297"/>
            <a:ext cx="5565913" cy="5415406"/>
            <a:chOff x="797792" y="912854"/>
            <a:chExt cx="5298208" cy="5032292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BE70332-ECAF-47BB-8C7B-BD049452F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1439" y="1056388"/>
              <a:ext cx="4968823" cy="4748064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6D9361-A35A-4DC8-AAB9-04FD2D6FEE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7792" y="912854"/>
              <a:ext cx="5298208" cy="5032292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7FC31AD-FBB3-4219-A758-D6F7594A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671" y="1232452"/>
              <a:ext cx="4715122" cy="4439901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FDCACF9-8B8E-FB4A-ADE0-D72700EF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1463" y="1685677"/>
            <a:ext cx="4181444" cy="2362673"/>
          </a:xfrm>
        </p:spPr>
        <p:txBody>
          <a:bodyPr anchor="b">
            <a:noAutofit/>
          </a:bodyPr>
          <a:lstStyle/>
          <a:p>
            <a:pPr algn="ctr"/>
            <a:r>
              <a:rPr lang="en-US" sz="3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Political Violence in Ethiopia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8E3824-89B7-984B-A2F9-BF205E39EC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0240" y="4048350"/>
            <a:ext cx="3283888" cy="816301"/>
          </a:xfrm>
        </p:spPr>
        <p:txBody>
          <a:bodyPr anchor="t">
            <a:normAutofit fontScale="92500"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Sri Ramesh, Fall 2020</a:t>
            </a:r>
          </a:p>
        </p:txBody>
      </p:sp>
    </p:spTree>
    <p:extLst>
      <p:ext uri="{BB962C8B-B14F-4D97-AF65-F5344CB8AC3E}">
        <p14:creationId xmlns:p14="http://schemas.microsoft.com/office/powerpoint/2010/main" val="78604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3F45A-3E9B-F344-B279-89B969BD1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1F20B-DE64-4A43-8341-194DC907C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How do COVID-19 cases overlap with political violence events in Ethiopia?</a:t>
            </a:r>
          </a:p>
          <a:p>
            <a:pPr marL="285750" indent="-285750">
              <a:buFontTx/>
              <a:buChar char="-"/>
            </a:pPr>
            <a:r>
              <a:rPr lang="en-US" dirty="0"/>
              <a:t>Where can medical clinics be placed to serve areas of highest humanitarian need?</a:t>
            </a:r>
          </a:p>
        </p:txBody>
      </p:sp>
    </p:spTree>
    <p:extLst>
      <p:ext uri="{BB962C8B-B14F-4D97-AF65-F5344CB8AC3E}">
        <p14:creationId xmlns:p14="http://schemas.microsoft.com/office/powerpoint/2010/main" val="1957957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173">
            <a:extLst>
              <a:ext uri="{FF2B5EF4-FFF2-40B4-BE49-F238E27FC236}">
                <a16:creationId xmlns:a16="http://schemas.microsoft.com/office/drawing/2014/main" id="{EF446759-CE0C-E042-AD58-2A3EA32F89C5}"/>
              </a:ext>
            </a:extLst>
          </p:cNvPr>
          <p:cNvSpPr txBox="1"/>
          <p:nvPr/>
        </p:nvSpPr>
        <p:spPr>
          <a:xfrm>
            <a:off x="9786257" y="108855"/>
            <a:ext cx="2306955" cy="2993573"/>
          </a:xfrm>
          <a:prstGeom prst="rect">
            <a:avLst/>
          </a:prstGeom>
        </p:spPr>
        <p:txBody>
          <a:bodyPr vert="horz" lIns="109728" tIns="109728" rIns="109728" bIns="91440" rtlCol="0" anchor="b">
            <a:normAutofit fontScale="62500" lnSpcReduction="20000"/>
          </a:bodyPr>
          <a:lstStyle/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spc="150" dirty="0">
                <a:latin typeface="+mj-lt"/>
                <a:ea typeface="+mj-ea"/>
                <a:cs typeface="+mj-cs"/>
              </a:rPr>
              <a:t>Political Violence in Ethiopia,</a:t>
            </a:r>
          </a:p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spc="150" dirty="0">
                <a:latin typeface="+mj-lt"/>
                <a:ea typeface="+mj-ea"/>
                <a:cs typeface="+mj-cs"/>
              </a:rPr>
              <a:t>Jan - Oct 2020 (gray) vs. </a:t>
            </a:r>
            <a:r>
              <a:rPr lang="en-US" sz="3800" b="1" spc="150" dirty="0">
                <a:solidFill>
                  <a:schemeClr val="accent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Nov 2020 (red)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4D00B6-49D2-594B-BD49-C47A6EA2E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20"/>
            <a:ext cx="8515350" cy="686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95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Freeform: Shape 235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0" name="Freeform: Shape 239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4" name="Freeform: Shape 243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6" name="Freeform: Shape 245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8" name="Freeform: Shape 247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50" name="Freeform: Shape 249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2" name="Rectangle 251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5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00BB5F45-86E8-BB42-B9A0-C1895AC30B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37" b="46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4" name="Rectangle 253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65D65-13A9-8B48-9454-E8DFC91EA5B0}"/>
              </a:ext>
            </a:extLst>
          </p:cNvPr>
          <p:cNvSpPr txBox="1"/>
          <p:nvPr/>
        </p:nvSpPr>
        <p:spPr>
          <a:xfrm>
            <a:off x="9979983" y="239484"/>
            <a:ext cx="2113230" cy="2460171"/>
          </a:xfrm>
          <a:prstGeom prst="rect">
            <a:avLst/>
          </a:prstGeom>
        </p:spPr>
        <p:txBody>
          <a:bodyPr vert="horz" lIns="109728" tIns="109728" rIns="109728" bIns="91440" rtlCol="0" anchor="b">
            <a:normAutofit fontScale="55000" lnSpcReduction="20000"/>
          </a:bodyPr>
          <a:lstStyle/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spc="1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Political Violence in Ethiopia,</a:t>
            </a:r>
          </a:p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spc="1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Nov 2020 (red) vs. All Time (gray)</a:t>
            </a:r>
          </a:p>
        </p:txBody>
      </p:sp>
    </p:spTree>
    <p:extLst>
      <p:ext uri="{BB962C8B-B14F-4D97-AF65-F5344CB8AC3E}">
        <p14:creationId xmlns:p14="http://schemas.microsoft.com/office/powerpoint/2010/main" val="3700183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67" name="Freeform: Shape 72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68" name="Freeform: Shape 74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69" name="Freeform: Shape 76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70" name="Freeform: Shape 78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44D239-5D20-2F46-AA0F-988FE6857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0501" y="1847596"/>
            <a:ext cx="3459760" cy="2186393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 algn="ctr">
              <a:lnSpc>
                <a:spcPct val="120000"/>
              </a:lnSpc>
            </a:pPr>
            <a:r>
              <a:rPr lang="en-US" sz="3300" dirty="0"/>
              <a:t>Political Violence in Ethiopia by Month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3CEF44-04F3-524D-A052-8C20387CBA5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8894" y="1166765"/>
            <a:ext cx="7071608" cy="479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22D52AB-D548-504F-A421-36706F664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9388" y="4133685"/>
            <a:ext cx="28829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83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2D90E-7003-F645-A360-962EF311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Hotspot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C8578-8F70-674E-ADDB-578C8820A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Where there are hotspots of violence in Ethiopia this year?</a:t>
            </a:r>
          </a:p>
          <a:p>
            <a:pPr marL="285750" indent="-285750">
              <a:buFontTx/>
              <a:buChar char="-"/>
            </a:pPr>
            <a:r>
              <a:rPr lang="en-US" dirty="0"/>
              <a:t>What kinds of violence are there hotspots in (e.g. battles, explosions, protests, strategic developments)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Will use kernel density estimation and a Monte Carlo simulation of the K-function to estimate</a:t>
            </a:r>
          </a:p>
        </p:txBody>
      </p:sp>
    </p:spTree>
    <p:extLst>
      <p:ext uri="{BB962C8B-B14F-4D97-AF65-F5344CB8AC3E}">
        <p14:creationId xmlns:p14="http://schemas.microsoft.com/office/powerpoint/2010/main" val="3194805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99121-377E-844B-A02F-DEB950A7C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COVID Cases by District (Adm 1)</a:t>
            </a:r>
            <a:endParaRPr lang="en-US" dirty="0"/>
          </a:p>
        </p:txBody>
      </p:sp>
      <p:pic>
        <p:nvPicPr>
          <p:cNvPr id="252" name="Picture 251">
            <a:extLst>
              <a:ext uri="{FF2B5EF4-FFF2-40B4-BE49-F238E27FC236}">
                <a16:creationId xmlns:a16="http://schemas.microsoft.com/office/drawing/2014/main" id="{18C09330-84AD-B34C-B269-EA80916E2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370" y="2284652"/>
            <a:ext cx="6317260" cy="427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11661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DarkSeedLeftStep">
      <a:dk1>
        <a:srgbClr val="000000"/>
      </a:dk1>
      <a:lt1>
        <a:srgbClr val="FFFFFF"/>
      </a:lt1>
      <a:dk2>
        <a:srgbClr val="311C22"/>
      </a:dk2>
      <a:lt2>
        <a:srgbClr val="F0F3F3"/>
      </a:lt2>
      <a:accent1>
        <a:srgbClr val="C35C4D"/>
      </a:accent1>
      <a:accent2>
        <a:srgbClr val="B13B5D"/>
      </a:accent2>
      <a:accent3>
        <a:srgbClr val="C34DA0"/>
      </a:accent3>
      <a:accent4>
        <a:srgbClr val="A33BB1"/>
      </a:accent4>
      <a:accent5>
        <a:srgbClr val="834DC3"/>
      </a:accent5>
      <a:accent6>
        <a:srgbClr val="4540B3"/>
      </a:accent6>
      <a:hlink>
        <a:srgbClr val="8F3FB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138</Words>
  <Application>Microsoft Macintosh PowerPoint</Application>
  <PresentationFormat>Widescreen</PresentationFormat>
  <Paragraphs>16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Meiryo</vt:lpstr>
      <vt:lpstr>Calibri</vt:lpstr>
      <vt:lpstr>Corbel</vt:lpstr>
      <vt:lpstr>SketchLinesVTI</vt:lpstr>
      <vt:lpstr>Political Violence in Ethiopia</vt:lpstr>
      <vt:lpstr>Key Questions</vt:lpstr>
      <vt:lpstr>PowerPoint Presentation</vt:lpstr>
      <vt:lpstr>PowerPoint Presentation</vt:lpstr>
      <vt:lpstr>Political Violence in Ethiopia by Month</vt:lpstr>
      <vt:lpstr>Hotspot analysis</vt:lpstr>
      <vt:lpstr>COVID Cases by District (Adm 1)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Political Violence in Tigray, Ethiopia</dc:title>
  <dc:creator>Sri Ramesh</dc:creator>
  <cp:lastModifiedBy>Sri Ramesh</cp:lastModifiedBy>
  <cp:revision>4</cp:revision>
  <dcterms:created xsi:type="dcterms:W3CDTF">2020-12-01T17:20:57Z</dcterms:created>
  <dcterms:modified xsi:type="dcterms:W3CDTF">2020-12-01T19:58:36Z</dcterms:modified>
</cp:coreProperties>
</file>

<file path=docProps/thumbnail.jpeg>
</file>